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0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</p:sldIdLst>
  <p:sldSz cx="14630400" cy="8229600"/>
  <p:notesSz cx="8229600" cy="14630400"/>
  <p:embeddedFontLst>
    <p:embeddedFont>
      <p:font typeface="Libre Baskerville" panose="02000000000000000000" pitchFamily="2" charset="0"/>
      <p:regular r:id="rId14"/>
    </p:embeddedFont>
    <p:embeddedFont>
      <p:font typeface="Open Sans" panose="020B0606030504020204" pitchFamily="34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97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406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3943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414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55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613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06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202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312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480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703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57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1879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92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394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16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19234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962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008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615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564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342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917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5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curryinkadai.blogspot.com/2011/04/yay-indian-won-world-cup-2011time-to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225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Social Media Usage and Impact</a:t>
            </a:r>
            <a:endParaRPr lang="en-US" sz="8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730" y="578644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Navigating the Digital Age Responsibly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1730" y="2206943"/>
            <a:ext cx="7673340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impact of social media requires a conscious effort to use platforms mindfully and critically.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1730" y="3115747"/>
            <a:ext cx="472678" cy="472678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6904434" y="3155037"/>
            <a:ext cx="3513415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Practice Digital Detox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904434" y="3674864"/>
            <a:ext cx="6990636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boundaries and schedule time away from social media to improve focus and mental well-being.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1730" y="4767501"/>
            <a:ext cx="472678" cy="472678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6904434" y="4806791"/>
            <a:ext cx="4413171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Verify Information Sources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904434" y="5326618"/>
            <a:ext cx="6990636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media literacy skills to critically evaluate news and avoid the spread of misinformation.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1730" y="6419255"/>
            <a:ext cx="472678" cy="472678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904434" y="6458545"/>
            <a:ext cx="5589151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Prioritize Real-World Connections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6904434" y="6978372"/>
            <a:ext cx="6990636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that digital interactions supplement, rather than replace, meaningful face-to-face relationships.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blue playing cricket&#10;&#10;AI-generated content may be incorrect.">
            <a:extLst>
              <a:ext uri="{FF2B5EF4-FFF2-40B4-BE49-F238E27FC236}">
                <a16:creationId xmlns:a16="http://schemas.microsoft.com/office/drawing/2014/main" id="{7129CDD9-5ED2-847C-E984-4E9E7A5F8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78744" y="-1"/>
            <a:ext cx="6339403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E0295-7897-6758-765E-2CD11BFFA77B}"/>
              </a:ext>
            </a:extLst>
          </p:cNvPr>
          <p:cNvSpPr/>
          <p:nvPr/>
        </p:nvSpPr>
        <p:spPr>
          <a:xfrm>
            <a:off x="4029047" y="2822138"/>
            <a:ext cx="5638799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Thanku</a:t>
            </a:r>
            <a:r>
              <a:rPr lang="en-US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ji</a:t>
            </a:r>
          </a:p>
          <a:p>
            <a:pPr algn="ctr"/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8C19C-70D6-EB84-D523-4A2F61ECB851}"/>
              </a:ext>
            </a:extLst>
          </p:cNvPr>
          <p:cNvSpPr txBox="1"/>
          <p:nvPr/>
        </p:nvSpPr>
        <p:spPr>
          <a:xfrm>
            <a:off x="7709971" y="8062198"/>
            <a:ext cx="6339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curryinkadai.blogspot.com/2011/04/yay-indian-won-world-cup-2011time-to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9473"/>
            <a:ext cx="11141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Global Landscape of Social Media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18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has fundamentally reshaped how people communicate, consume information, and interact with the world. Its usage continues to grow exponentially across all demographics and geographies.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5618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5.04B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455420" y="4787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Active Users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27839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Globally, over 5 billion people are active social media users, representing more than 62% of the world's population.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375618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4h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97523" y="4787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Daily Average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527839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average user spends nearly 4 hours per day across various social platforms.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375618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339626" y="4787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Annual Growth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527839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number of social media users is increasing by approximately 10% year-over-year.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188" y="432197"/>
            <a:ext cx="7391400" cy="49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Platforms and Their Dominance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0188" y="1237774"/>
            <a:ext cx="1353002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Different platforms serve different purposes and demographics, leading to varied usage patterns and impacts.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0188" y="1823204"/>
            <a:ext cx="225909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Facebook &amp; Instagram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50188" y="2225873"/>
            <a:ext cx="6573322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Remain dominant for general social networking, brand building, and advertising, especially among older demographics.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88" y="2905601"/>
            <a:ext cx="4331018" cy="24361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14511" y="1823204"/>
            <a:ext cx="196500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TikTok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14511" y="2225873"/>
            <a:ext cx="6573322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Leads in short-form video content and has a massive influence on youth culture and viral trends.</a:t>
            </a:r>
            <a:endParaRPr lang="en-US" sz="1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11" y="2905601"/>
            <a:ext cx="4716066" cy="47160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04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on Communication and Relationships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16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has revolutionized personal communication, offering both benefits and challenges to relationships.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49660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949660"/>
            <a:ext cx="121920" cy="28195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4206954"/>
            <a:ext cx="2966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Instant Connectivity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4697373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for immediate communication across geographical boundaries, maintaining long-distance relationships easily.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949660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3949660"/>
            <a:ext cx="121920" cy="281951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65696" y="4206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Digital Overload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46973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constant stream of notifications and updates can lead to communication fatigue and distraction.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3949660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949660"/>
            <a:ext cx="121920" cy="281951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88868" y="4206954"/>
            <a:ext cx="29527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Shallow Interactions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8868" y="46973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Critics argue that digital interactions often replace deeper, face-to-face connections, leading to loneliness.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411" y="485894"/>
            <a:ext cx="11358920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Influence on News and Information Consumption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8411" y="1391364"/>
            <a:ext cx="13393579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is increasingly the primary source of news for many, which has significant implications for media literacy and public discourse.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1" y="1872734"/>
            <a:ext cx="13393579" cy="58638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14503" y="4477455"/>
            <a:ext cx="1570854" cy="1095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Speed &amp; Accessibility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87441" y="4294891"/>
            <a:ext cx="1570854" cy="1460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Misinformation &amp; Echo Chambers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826902" y="6605937"/>
            <a:ext cx="2856097" cy="292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Reinforced biases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1009" y="6572467"/>
            <a:ext cx="359649" cy="3596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774973" y="3120200"/>
            <a:ext cx="2921009" cy="292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Amplified falsehoods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9326" y="3058128"/>
            <a:ext cx="364112" cy="36411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16169" y="6579972"/>
            <a:ext cx="2843115" cy="292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Wider reach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5304" y="6597823"/>
            <a:ext cx="359650" cy="35964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51258" y="3120200"/>
            <a:ext cx="2921009" cy="292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distribution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0881" y="3060359"/>
            <a:ext cx="359649" cy="35964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18411" y="7935278"/>
            <a:ext cx="13393579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rapid spread of information, both accurate and inaccurate, poses a challenge to traditional journalism and democratic processes.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520"/>
            <a:ext cx="9083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Economic and Business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9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businesses, social media is an indispensable tool for marketing, customer service, and sales.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66981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AE8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637002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374237"/>
            <a:ext cx="3600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E-commerce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86465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Platforms now offer direct shopping features, turning social browsing into immediate purchasing.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466981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AE8F3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637002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43776" y="4374237"/>
            <a:ext cx="3341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Engagement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443776" y="486465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direct channel for real-time customer support and feedback, enhancing brand loyalty.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3466981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AE8F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637002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66948" y="4374237"/>
            <a:ext cx="3013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Advertising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866948" y="486465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Sophisticated algorithms allow businesses to reach highly specific demographics with personalized ads.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50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Psychological Toll: Mental Health Concerns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427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connecting people, excessive social media use has been linked to several negative mental health outcomes.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40638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Concerns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133951" y="4829294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feelings of anxiety and depression, particularly among adolescents.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3951" y="5634395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pressure to maintain a "perfect" online persona, leading to low self-esteem.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33951" y="6439495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Fear of Missing Out (FOMO) driven by constantly viewing others' curated lives.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3723680"/>
            <a:ext cx="30480" cy="3520916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27150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Role of Algorithms and Personalization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content users see is heavily influenced by complex algorithms designed to maximize engagement.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Interaction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60934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Likes, shares, comments, and time spent viewing content.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731" y="3527941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989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Algorithm Filters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47948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Prioritizes content based on predicted relevance and engagement potential.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604" y="3916442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623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Feed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11350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Delivers a highly tailored stream of content, reinforcing existing views.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4103" y="6142315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385530" y="5441633"/>
            <a:ext cx="33069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Engagement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5932051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spend more time on the platform, feeding more data back into the cycle.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230" y="5753814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87456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Trends in Social Media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landscape is constantly evolving, with new technologies and user behaviors shaping the next generation of platforms.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0024"/>
            <a:ext cx="3187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Metaverse Integration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8116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Moving beyond 2D screens to immersive, shared virtual spaces for social interaction.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00024"/>
            <a:ext cx="3520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Decentralized Platforms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8116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shift towards platforms built on blockchain technology, offering greater user control and data privacy.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00024"/>
            <a:ext cx="3244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AI-Generated Content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5811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rise of AI tools for content creation, blurring the lines between human and machine-generated posts.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</TotalTime>
  <Words>693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Open Sans</vt:lpstr>
      <vt:lpstr>Libre Baskerville</vt:lpstr>
      <vt:lpstr>Calibri Light</vt:lpstr>
      <vt:lpstr>Arial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Rohit kumar</dc:creator>
  <cp:lastModifiedBy>rohit kumar</cp:lastModifiedBy>
  <cp:revision>3</cp:revision>
  <dcterms:created xsi:type="dcterms:W3CDTF">2025-11-07T01:58:48Z</dcterms:created>
  <dcterms:modified xsi:type="dcterms:W3CDTF">2025-11-07T02:46:08Z</dcterms:modified>
</cp:coreProperties>
</file>